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2" r:id="rId15"/>
    <p:sldId id="271" r:id="rId16"/>
    <p:sldId id="273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FF"/>
    <a:srgbClr val="ECE836"/>
    <a:srgbClr val="46FD7F"/>
    <a:srgbClr val="3CE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43" autoAdjust="0"/>
    <p:restoredTop sz="94660"/>
  </p:normalViewPr>
  <p:slideViewPr>
    <p:cSldViewPr snapToGrid="0">
      <p:cViewPr>
        <p:scale>
          <a:sx n="70" d="100"/>
          <a:sy n="70" d="100"/>
        </p:scale>
        <p:origin x="1016" y="81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8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0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9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0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4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8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CB98-1D1A-4D69-89AC-9740E83EC70B}" type="datetimeFigureOut">
              <a:rPr lang="ko-KR" altLang="en-US" smtClean="0"/>
              <a:t>2016. 12. 8.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2BDD-BE40-4C3F-9E4C-D8A71C4C9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3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446444"/>
              </p:ext>
            </p:extLst>
          </p:nvPr>
        </p:nvGraphicFramePr>
        <p:xfrm>
          <a:off x="551067" y="828996"/>
          <a:ext cx="11441236" cy="5273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0309">
                  <a:extLst>
                    <a:ext uri="{9D8B030D-6E8A-4147-A177-3AD203B41FA5}">
                      <a16:colId xmlns:a16="http://schemas.microsoft.com/office/drawing/2014/main" xmlns="" val="1001963147"/>
                    </a:ext>
                  </a:extLst>
                </a:gridCol>
                <a:gridCol w="2860309">
                  <a:extLst>
                    <a:ext uri="{9D8B030D-6E8A-4147-A177-3AD203B41FA5}">
                      <a16:colId xmlns:a16="http://schemas.microsoft.com/office/drawing/2014/main" xmlns="" val="2907512551"/>
                    </a:ext>
                  </a:extLst>
                </a:gridCol>
                <a:gridCol w="2932449">
                  <a:extLst>
                    <a:ext uri="{9D8B030D-6E8A-4147-A177-3AD203B41FA5}">
                      <a16:colId xmlns:a16="http://schemas.microsoft.com/office/drawing/2014/main" xmlns="" val="3257249383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xmlns="" val="4173624852"/>
                    </a:ext>
                  </a:extLst>
                </a:gridCol>
              </a:tblGrid>
              <a:tr h="52736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7439705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1128263" y="1899519"/>
            <a:ext cx="1611030" cy="161103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225481" y="4172601"/>
            <a:ext cx="1365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73236" y="4740159"/>
            <a:ext cx="19171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51110" y="3806744"/>
            <a:ext cx="935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1110" y="4371418"/>
            <a:ext cx="935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99043" y="1124607"/>
            <a:ext cx="13837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자료 및</a:t>
            </a:r>
            <a:endParaRPr lang="en-US" altLang="ko-KR" sz="1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1831" y="1270800"/>
            <a:ext cx="62068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63506" y="1124607"/>
            <a:ext cx="10567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</a:t>
            </a:r>
            <a:endParaRPr lang="en-US" altLang="ko-KR" sz="1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</a:p>
        </p:txBody>
      </p:sp>
      <p:sp>
        <p:nvSpPr>
          <p:cNvPr id="17" name="타원 16"/>
          <p:cNvSpPr/>
          <p:nvPr/>
        </p:nvSpPr>
        <p:spPr>
          <a:xfrm>
            <a:off x="360505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09563" y="1939673"/>
            <a:ext cx="288114" cy="2881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1406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18573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623078" y="1939673"/>
            <a:ext cx="288114" cy="2881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601413" y="2505834"/>
            <a:ext cx="2302373" cy="334343"/>
            <a:chOff x="2143522" y="65050"/>
            <a:chExt cx="2302373" cy="334343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601413" y="3121549"/>
            <a:ext cx="2302373" cy="334343"/>
            <a:chOff x="2143522" y="65050"/>
            <a:chExt cx="2302373" cy="334343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601413" y="3737264"/>
            <a:ext cx="2302373" cy="334343"/>
            <a:chOff x="2143522" y="65050"/>
            <a:chExt cx="2302373" cy="334343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01413" y="4352979"/>
            <a:ext cx="2302373" cy="334343"/>
            <a:chOff x="2143522" y="65050"/>
            <a:chExt cx="2302373" cy="334343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601413" y="4968693"/>
            <a:ext cx="2302373" cy="334343"/>
            <a:chOff x="2143522" y="65050"/>
            <a:chExt cx="2302373" cy="334343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143522" y="399393"/>
              <a:ext cx="230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700864" y="65050"/>
              <a:ext cx="12510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9302020" y="1900945"/>
            <a:ext cx="1145600" cy="1145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</a:t>
            </a:r>
          </a:p>
        </p:txBody>
      </p:sp>
      <p:sp>
        <p:nvSpPr>
          <p:cNvPr id="56" name="타원 55"/>
          <p:cNvSpPr/>
          <p:nvPr/>
        </p:nvSpPr>
        <p:spPr>
          <a:xfrm>
            <a:off x="10291413" y="2701469"/>
            <a:ext cx="1528683" cy="152868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</a:t>
            </a:r>
          </a:p>
        </p:txBody>
      </p:sp>
      <p:sp>
        <p:nvSpPr>
          <p:cNvPr id="57" name="타원 56"/>
          <p:cNvSpPr/>
          <p:nvPr/>
        </p:nvSpPr>
        <p:spPr>
          <a:xfrm>
            <a:off x="9335933" y="4131762"/>
            <a:ext cx="1515095" cy="151509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장학금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9302020" y="1049582"/>
            <a:ext cx="785681" cy="622434"/>
            <a:chOff x="9102325" y="1049582"/>
            <a:chExt cx="785681" cy="622434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4701" y1="60377" x2="24701" y2="60377"/>
                          <a14:foregroundMark x1="79681" y1="61792" x2="79681" y2="61792"/>
                        </a14:backgroundRemoval>
                      </a14:imgEffect>
                    </a14:imgLayer>
                  </a14:imgProps>
                </a:ext>
              </a:extLst>
            </a:blip>
            <a:srcRect l="13789" t="5975" r="10248" b="6919"/>
            <a:stretch/>
          </p:blipFill>
          <p:spPr>
            <a:xfrm>
              <a:off x="9245348" y="1049582"/>
              <a:ext cx="642658" cy="622434"/>
            </a:xfrm>
            <a:prstGeom prst="rect">
              <a:avLst/>
            </a:prstGeom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9102325" y="1222336"/>
              <a:ext cx="497908" cy="19186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+ 10</a:t>
              </a:r>
              <a:endPara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626" y="5559357"/>
            <a:ext cx="442470" cy="442470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6384977" y="1874117"/>
            <a:ext cx="2481082" cy="334344"/>
            <a:chOff x="6290387" y="1874117"/>
            <a:chExt cx="2481082" cy="334344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7189077" y="2208461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7460264" y="1874117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290387" y="1893054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384977" y="2556529"/>
            <a:ext cx="2481082" cy="334344"/>
            <a:chOff x="6290387" y="2556529"/>
            <a:chExt cx="2481082" cy="334344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189077" y="2890873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7460264" y="2556529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290387" y="2575466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D-2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84977" y="3238941"/>
            <a:ext cx="2481082" cy="334344"/>
            <a:chOff x="6290387" y="3238941"/>
            <a:chExt cx="2481082" cy="334344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7189077" y="3573285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460264" y="3238941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6290387" y="3257878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D-5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384977" y="3921353"/>
            <a:ext cx="2178887" cy="334344"/>
            <a:chOff x="6290387" y="3921353"/>
            <a:chExt cx="2178887" cy="334344"/>
          </a:xfrm>
        </p:grpSpPr>
        <p:sp>
          <p:nvSpPr>
            <p:cNvPr id="90" name="TextBox 89"/>
            <p:cNvSpPr txBox="1"/>
            <p:nvPr/>
          </p:nvSpPr>
          <p:spPr>
            <a:xfrm>
              <a:off x="7460264" y="3921353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290387" y="3940290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384977" y="4255697"/>
            <a:ext cx="2481082" cy="682410"/>
            <a:chOff x="6290387" y="4255697"/>
            <a:chExt cx="2481082" cy="682410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7189077" y="4255697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7189077" y="4938107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7460264" y="4603763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290387" y="4622700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D-14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384977" y="5334257"/>
            <a:ext cx="2481082" cy="334344"/>
            <a:chOff x="6290387" y="5334257"/>
            <a:chExt cx="2481082" cy="334344"/>
          </a:xfrm>
        </p:grpSpPr>
        <p:cxnSp>
          <p:nvCxnSpPr>
            <p:cNvPr id="96" name="직선 연결선 95"/>
            <p:cNvCxnSpPr/>
            <p:nvPr/>
          </p:nvCxnSpPr>
          <p:spPr>
            <a:xfrm>
              <a:off x="7189077" y="5668601"/>
              <a:ext cx="15823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460264" y="5334257"/>
              <a:ext cx="10090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 </a:t>
              </a:r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6290387" y="5353194"/>
              <a:ext cx="818494" cy="31540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D-20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977784" y="1091623"/>
            <a:ext cx="131008" cy="4794170"/>
            <a:chOff x="8977784" y="1091623"/>
            <a:chExt cx="131008" cy="4794170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8977785" y="1091623"/>
              <a:ext cx="131007" cy="479417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8977784" y="1802823"/>
              <a:ext cx="131007" cy="57631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045725" y="1091623"/>
            <a:ext cx="131008" cy="4794170"/>
            <a:chOff x="8977784" y="1091623"/>
            <a:chExt cx="131008" cy="479417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8977785" y="1091623"/>
              <a:ext cx="131007" cy="479417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8977784" y="1802823"/>
              <a:ext cx="131007" cy="57631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42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8522" y="525140"/>
            <a:ext cx="3131760" cy="6263520"/>
          </a:xfrm>
          <a:prstGeom prst="rect">
            <a:avLst/>
          </a:prstGeom>
          <a:gradFill>
            <a:gsLst>
              <a:gs pos="5000">
                <a:srgbClr val="00B05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4725" y="525140"/>
            <a:ext cx="3131760" cy="626352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72402" y="525140"/>
            <a:ext cx="3131760" cy="6263520"/>
          </a:xfrm>
          <a:prstGeom prst="rect">
            <a:avLst/>
          </a:prstGeom>
          <a:gradFill>
            <a:gsLst>
              <a:gs pos="10000">
                <a:schemeClr val="accent2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30140" y="525140"/>
            <a:ext cx="3131760" cy="6263520"/>
          </a:xfrm>
          <a:prstGeom prst="rect">
            <a:avLst/>
          </a:prstGeom>
          <a:gradFill>
            <a:gsLst>
              <a:gs pos="100000">
                <a:srgbClr val="0070C0"/>
              </a:gs>
              <a:gs pos="6000">
                <a:srgbClr val="00206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6843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60090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18626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75505" y="1287421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57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-208522" y="525140"/>
            <a:ext cx="3131760" cy="6263520"/>
          </a:xfrm>
          <a:custGeom>
            <a:avLst/>
            <a:gdLst>
              <a:gd name="connsiteX0" fmla="*/ 1563121 w 3131760"/>
              <a:gd name="connsiteY0" fmla="*/ 551330 h 6263520"/>
              <a:gd name="connsiteX1" fmla="*/ 932301 w 3131760"/>
              <a:gd name="connsiteY1" fmla="*/ 1182150 h 6263520"/>
              <a:gd name="connsiteX2" fmla="*/ 1563121 w 3131760"/>
              <a:gd name="connsiteY2" fmla="*/ 1812970 h 6263520"/>
              <a:gd name="connsiteX3" fmla="*/ 2193941 w 3131760"/>
              <a:gd name="connsiteY3" fmla="*/ 1182150 h 6263520"/>
              <a:gd name="connsiteX4" fmla="*/ 1563121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3121" y="551330"/>
                </a:moveTo>
                <a:cubicBezTo>
                  <a:pt x="1214729" y="551330"/>
                  <a:pt x="932301" y="833758"/>
                  <a:pt x="932301" y="1182150"/>
                </a:cubicBezTo>
                <a:cubicBezTo>
                  <a:pt x="932301" y="1530542"/>
                  <a:pt x="1214729" y="1812970"/>
                  <a:pt x="1563121" y="1812970"/>
                </a:cubicBezTo>
                <a:cubicBezTo>
                  <a:pt x="1911513" y="1812970"/>
                  <a:pt x="2193941" y="1530542"/>
                  <a:pt x="2193941" y="1182150"/>
                </a:cubicBezTo>
                <a:cubicBezTo>
                  <a:pt x="2193941" y="833758"/>
                  <a:pt x="1911513" y="551330"/>
                  <a:pt x="1563121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5000">
                <a:srgbClr val="00B05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114725" y="525140"/>
            <a:ext cx="3131760" cy="6263520"/>
          </a:xfrm>
          <a:custGeom>
            <a:avLst/>
            <a:gdLst>
              <a:gd name="connsiteX0" fmla="*/ 1565881 w 3131760"/>
              <a:gd name="connsiteY0" fmla="*/ 551330 h 6263520"/>
              <a:gd name="connsiteX1" fmla="*/ 935061 w 3131760"/>
              <a:gd name="connsiteY1" fmla="*/ 1182150 h 6263520"/>
              <a:gd name="connsiteX2" fmla="*/ 1565881 w 3131760"/>
              <a:gd name="connsiteY2" fmla="*/ 1812970 h 6263520"/>
              <a:gd name="connsiteX3" fmla="*/ 2196701 w 3131760"/>
              <a:gd name="connsiteY3" fmla="*/ 1182150 h 6263520"/>
              <a:gd name="connsiteX4" fmla="*/ 1565881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5881" y="551330"/>
                </a:moveTo>
                <a:cubicBezTo>
                  <a:pt x="1217489" y="551330"/>
                  <a:pt x="935061" y="833758"/>
                  <a:pt x="935061" y="1182150"/>
                </a:cubicBezTo>
                <a:cubicBezTo>
                  <a:pt x="935061" y="1530542"/>
                  <a:pt x="1217489" y="1812970"/>
                  <a:pt x="1565881" y="1812970"/>
                </a:cubicBezTo>
                <a:cubicBezTo>
                  <a:pt x="1914273" y="1812970"/>
                  <a:pt x="2196701" y="1530542"/>
                  <a:pt x="2196701" y="1182150"/>
                </a:cubicBezTo>
                <a:cubicBezTo>
                  <a:pt x="2196701" y="833758"/>
                  <a:pt x="1914273" y="551330"/>
                  <a:pt x="1565881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6472402" y="525140"/>
            <a:ext cx="3131760" cy="6263520"/>
          </a:xfrm>
          <a:custGeom>
            <a:avLst/>
            <a:gdLst>
              <a:gd name="connsiteX0" fmla="*/ 1565959 w 3131760"/>
              <a:gd name="connsiteY0" fmla="*/ 551330 h 6263520"/>
              <a:gd name="connsiteX1" fmla="*/ 935139 w 3131760"/>
              <a:gd name="connsiteY1" fmla="*/ 1182150 h 6263520"/>
              <a:gd name="connsiteX2" fmla="*/ 1565959 w 3131760"/>
              <a:gd name="connsiteY2" fmla="*/ 1812970 h 6263520"/>
              <a:gd name="connsiteX3" fmla="*/ 2196779 w 3131760"/>
              <a:gd name="connsiteY3" fmla="*/ 1182150 h 6263520"/>
              <a:gd name="connsiteX4" fmla="*/ 1565959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5959" y="551330"/>
                </a:moveTo>
                <a:cubicBezTo>
                  <a:pt x="1217567" y="551330"/>
                  <a:pt x="935139" y="833758"/>
                  <a:pt x="935139" y="1182150"/>
                </a:cubicBezTo>
                <a:cubicBezTo>
                  <a:pt x="935139" y="1530542"/>
                  <a:pt x="1217567" y="1812970"/>
                  <a:pt x="1565959" y="1812970"/>
                </a:cubicBezTo>
                <a:cubicBezTo>
                  <a:pt x="1914351" y="1812970"/>
                  <a:pt x="2196779" y="1530542"/>
                  <a:pt x="2196779" y="1182150"/>
                </a:cubicBezTo>
                <a:cubicBezTo>
                  <a:pt x="2196779" y="833758"/>
                  <a:pt x="1914351" y="551330"/>
                  <a:pt x="1565959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10000">
                <a:schemeClr val="accent2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9730140" y="525140"/>
            <a:ext cx="3131760" cy="6263520"/>
          </a:xfrm>
          <a:custGeom>
            <a:avLst/>
            <a:gdLst>
              <a:gd name="connsiteX0" fmla="*/ 1565881 w 3131760"/>
              <a:gd name="connsiteY0" fmla="*/ 551330 h 6263520"/>
              <a:gd name="connsiteX1" fmla="*/ 935061 w 3131760"/>
              <a:gd name="connsiteY1" fmla="*/ 1182150 h 6263520"/>
              <a:gd name="connsiteX2" fmla="*/ 1565881 w 3131760"/>
              <a:gd name="connsiteY2" fmla="*/ 1812970 h 6263520"/>
              <a:gd name="connsiteX3" fmla="*/ 2196701 w 3131760"/>
              <a:gd name="connsiteY3" fmla="*/ 1182150 h 6263520"/>
              <a:gd name="connsiteX4" fmla="*/ 1565881 w 3131760"/>
              <a:gd name="connsiteY4" fmla="*/ 551330 h 6263520"/>
              <a:gd name="connsiteX5" fmla="*/ 0 w 3131760"/>
              <a:gd name="connsiteY5" fmla="*/ 0 h 6263520"/>
              <a:gd name="connsiteX6" fmla="*/ 3131760 w 3131760"/>
              <a:gd name="connsiteY6" fmla="*/ 0 h 6263520"/>
              <a:gd name="connsiteX7" fmla="*/ 3131760 w 3131760"/>
              <a:gd name="connsiteY7" fmla="*/ 6263520 h 6263520"/>
              <a:gd name="connsiteX8" fmla="*/ 0 w 3131760"/>
              <a:gd name="connsiteY8" fmla="*/ 6263520 h 62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263520">
                <a:moveTo>
                  <a:pt x="1565881" y="551330"/>
                </a:moveTo>
                <a:cubicBezTo>
                  <a:pt x="1217489" y="551330"/>
                  <a:pt x="935061" y="833758"/>
                  <a:pt x="935061" y="1182150"/>
                </a:cubicBezTo>
                <a:cubicBezTo>
                  <a:pt x="935061" y="1530542"/>
                  <a:pt x="1217489" y="1812970"/>
                  <a:pt x="1565881" y="1812970"/>
                </a:cubicBezTo>
                <a:cubicBezTo>
                  <a:pt x="1914273" y="1812970"/>
                  <a:pt x="2196701" y="1530542"/>
                  <a:pt x="2196701" y="1182150"/>
                </a:cubicBezTo>
                <a:cubicBezTo>
                  <a:pt x="2196701" y="833758"/>
                  <a:pt x="1914273" y="551330"/>
                  <a:pt x="1565881" y="551330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263520"/>
                </a:lnTo>
                <a:lnTo>
                  <a:pt x="0" y="6263520"/>
                </a:lnTo>
                <a:close/>
              </a:path>
            </a:pathLst>
          </a:custGeom>
          <a:gradFill>
            <a:gsLst>
              <a:gs pos="100000">
                <a:srgbClr val="0070C0"/>
              </a:gs>
              <a:gs pos="6000">
                <a:srgbClr val="00206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1436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4683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93219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0098" y="985702"/>
            <a:ext cx="1491845" cy="1485444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355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MON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T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ea typeface="+mj-ea"/>
                <a:cs typeface="Apple SD Gothic Neo" charset="-127"/>
              </a:rPr>
              <a:t>W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54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466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T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278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ea typeface="+mj-ea"/>
                <a:cs typeface="Apple SD Gothic Neo" charset="-127"/>
              </a:rPr>
              <a:t>W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090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0902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4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466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T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78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ea typeface="+mj-ea"/>
                <a:cs typeface="Apple SD Gothic Neo" charset="-127"/>
              </a:rPr>
              <a:t>W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090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902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smtClean="0">
                <a:ea typeface="+mj-ea"/>
                <a:cs typeface="Apple SD Gothic Neo" charset="-127"/>
              </a:rPr>
              <a:t>M</a:t>
            </a:r>
            <a:endParaRPr kumimoji="1" lang="ko-KR" altLang="en-US" sz="800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70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54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466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278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090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0902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4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466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78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090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902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10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cs typeface="Apple SD Gothic Neo" charset="-127"/>
              </a:rPr>
              <a:t>TH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0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54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466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278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090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090213" y="2617693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4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466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78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090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90213" y="4607858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77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109013" y="627529"/>
            <a:ext cx="1613648" cy="1613648"/>
          </a:xfrm>
          <a:prstGeom prst="ellipse">
            <a:avLst/>
          </a:prstGeom>
          <a:gradFill>
            <a:gsLst>
              <a:gs pos="7000">
                <a:srgbClr val="FF0000">
                  <a:lumMod val="20000"/>
                  <a:lumOff val="80000"/>
                </a:srgbClr>
              </a:gs>
              <a:gs pos="99000">
                <a:srgbClr val="FF0000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cs typeface="Apple SD Gothic Neo" charset="-127"/>
              </a:rPr>
              <a:t>TH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1654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MO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66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TU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278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WE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90213" y="627529"/>
            <a:ext cx="1613648" cy="1613648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ea typeface="+mj-ea"/>
                <a:cs typeface="Apple SD Gothic Neo" charset="-127"/>
              </a:rPr>
              <a:t>FR</a:t>
            </a:r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71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/>
          <p:cNvSpPr/>
          <p:nvPr/>
        </p:nvSpPr>
        <p:spPr>
          <a:xfrm>
            <a:off x="4316909" y="1023788"/>
            <a:ext cx="789710" cy="789710"/>
          </a:xfrm>
          <a:prstGeom prst="ellipse">
            <a:avLst/>
          </a:prstGeom>
          <a:gradFill>
            <a:gsLst>
              <a:gs pos="9000">
                <a:schemeClr val="accent2">
                  <a:lumMod val="46000"/>
                  <a:lumOff val="54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316909" y="2797724"/>
            <a:ext cx="789710" cy="789710"/>
          </a:xfrm>
          <a:prstGeom prst="ellipse">
            <a:avLst/>
          </a:prstGeom>
          <a:gradFill>
            <a:gsLst>
              <a:gs pos="7000">
                <a:schemeClr val="bg1">
                  <a:lumMod val="74000"/>
                </a:schemeClr>
              </a:gs>
              <a:gs pos="99000">
                <a:schemeClr val="bg1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16909" y="4663101"/>
            <a:ext cx="789710" cy="789710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28105" y="4380155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316909" y="4663101"/>
            <a:ext cx="789710" cy="789709"/>
          </a:xfrm>
          <a:prstGeom prst="ellipse">
            <a:avLst/>
          </a:prstGeom>
          <a:gradFill>
            <a:gsLst>
              <a:gs pos="9000">
                <a:srgbClr val="00B050">
                  <a:lumMod val="61000"/>
                  <a:lumOff val="39000"/>
                </a:srgbClr>
              </a:gs>
              <a:gs pos="100000">
                <a:srgbClr val="00B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825372" y="1023788"/>
            <a:ext cx="789710" cy="789710"/>
          </a:xfrm>
          <a:prstGeom prst="ellipse">
            <a:avLst/>
          </a:prstGeom>
          <a:gradFill>
            <a:gsLst>
              <a:gs pos="7000">
                <a:schemeClr val="bg1">
                  <a:lumMod val="97000"/>
                </a:schemeClr>
              </a:gs>
              <a:gs pos="100000">
                <a:schemeClr val="bg1">
                  <a:lumMod val="79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b="1" dirty="0">
              <a:ea typeface="+mj-ea"/>
              <a:cs typeface="Apple SD Gothic Neo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28105" y="2514779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828105" y="740843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336568" y="740843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209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59608" y="292608"/>
            <a:ext cx="6272784" cy="627278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4169" y="1287169"/>
            <a:ext cx="4283661" cy="4283661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4064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51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0" b="91038" l="5976" r="98805">
                        <a14:foregroundMark x1="19522" y1="55189" x2="19522" y2="55189"/>
                        <a14:foregroundMark x1="22709" y1="64151" x2="22709" y2="64151"/>
                        <a14:foregroundMark x1="80876" y1="66509" x2="80876" y2="66509"/>
                        <a14:foregroundMark x1="87649" y1="65094" x2="87649" y2="6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1252" y="1530551"/>
            <a:ext cx="1144077" cy="966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701" y1="60377" x2="24701" y2="60377"/>
                        <a14:foregroundMark x1="79681" y1="61792" x2="79681" y2="61792"/>
                      </a14:backgroundRemoval>
                    </a14:imgEffect>
                  </a14:imgLayer>
                </a14:imgProps>
              </a:ext>
            </a:extLst>
          </a:blip>
          <a:srcRect l="13789" t="5975" r="10248" b="6919"/>
          <a:stretch/>
        </p:blipFill>
        <p:spPr>
          <a:xfrm>
            <a:off x="4442996" y="3063742"/>
            <a:ext cx="642658" cy="62243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299973" y="3236496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+ 10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59" y="3686176"/>
            <a:ext cx="1985313" cy="19853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394973" y="2764056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D-1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43054" y="3428365"/>
            <a:ext cx="497908" cy="1918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D-1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07367" y="1222335"/>
            <a:ext cx="199696" cy="471600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77784" y="1802823"/>
            <a:ext cx="131007" cy="57631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77785" y="1091623"/>
            <a:ext cx="131007" cy="47941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8977784" y="1802823"/>
            <a:ext cx="131007" cy="57631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/>
          <p:cNvGrpSpPr/>
          <p:nvPr/>
        </p:nvGrpSpPr>
        <p:grpSpPr>
          <a:xfrm>
            <a:off x="4113" y="100272"/>
            <a:ext cx="12823948" cy="6969191"/>
            <a:chOff x="4113" y="100272"/>
            <a:chExt cx="12823948" cy="6969191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2"/>
            <a:srcRect l="16665" r="59726" b="49816"/>
            <a:stretch/>
          </p:blipFill>
          <p:spPr>
            <a:xfrm>
              <a:off x="4109670" y="100272"/>
              <a:ext cx="5061986" cy="3441577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2"/>
            <a:srcRect l="29367" t="44373"/>
            <a:stretch/>
          </p:blipFill>
          <p:spPr>
            <a:xfrm>
              <a:off x="5623078" y="3254567"/>
              <a:ext cx="7200071" cy="3814896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2"/>
            <a:srcRect r="59726" b="49974"/>
            <a:stretch/>
          </p:blipFill>
          <p:spPr>
            <a:xfrm>
              <a:off x="4113" y="106628"/>
              <a:ext cx="4105449" cy="3430734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2"/>
            <a:srcRect l="64131" b="54058"/>
            <a:stretch/>
          </p:blipFill>
          <p:spPr>
            <a:xfrm>
              <a:off x="9171657" y="103284"/>
              <a:ext cx="3656404" cy="3150682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2"/>
            <a:srcRect t="48591" r="44940"/>
            <a:stretch/>
          </p:blipFill>
          <p:spPr>
            <a:xfrm>
              <a:off x="11734" y="3540584"/>
              <a:ext cx="5612584" cy="3525656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3393388" y="866498"/>
            <a:ext cx="8679549" cy="51532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59304" y="869721"/>
            <a:ext cx="2634454" cy="514998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34098" y="2457363"/>
            <a:ext cx="108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홍 길 동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5255" y="2733169"/>
            <a:ext cx="162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254" y="1120476"/>
            <a:ext cx="115929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+mj-ea"/>
                <a:ea typeface="+mj-ea"/>
              </a:rPr>
              <a:t>강의자료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1831" y="1120476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+mj-ea"/>
                <a:ea typeface="+mj-ea"/>
              </a:rPr>
              <a:t>과제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90389" y="1126358"/>
            <a:ext cx="18506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+mj-ea"/>
                <a:ea typeface="+mj-ea"/>
              </a:rPr>
              <a:t>학교</a:t>
            </a:r>
            <a:r>
              <a:rPr lang="en-US" altLang="ko-KR" sz="1900" dirty="0" smtClean="0">
                <a:latin typeface="+mj-ea"/>
                <a:ea typeface="+mj-ea"/>
              </a:rPr>
              <a:t> </a:t>
            </a:r>
            <a:r>
              <a:rPr lang="ko-KR" altLang="en-US" sz="1900" dirty="0" smtClean="0">
                <a:latin typeface="+mj-ea"/>
                <a:ea typeface="+mj-ea"/>
              </a:rPr>
              <a:t>공지사항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0505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M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09563" y="1527959"/>
            <a:ext cx="288114" cy="288114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FF0000">
                  <a:lumMod val="41000"/>
                  <a:lumOff val="5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+mj-ea"/>
                <a:ea typeface="+mj-ea"/>
              </a:rPr>
              <a:t>T</a:t>
            </a:r>
            <a:endParaRPr lang="ko-KR" altLang="en-US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1406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W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18573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T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3078" y="1527959"/>
            <a:ext cx="288114" cy="288114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j-ea"/>
                <a:ea typeface="+mj-ea"/>
              </a:rPr>
              <a:t>F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23490" y="1799507"/>
            <a:ext cx="1145600" cy="1145600"/>
          </a:xfrm>
          <a:prstGeom prst="ellipse">
            <a:avLst/>
          </a:prstGeom>
          <a:gradFill>
            <a:gsLst>
              <a:gs pos="2000">
                <a:srgbClr val="FF0000">
                  <a:lumMod val="89000"/>
                  <a:lumOff val="11000"/>
                </a:srgbClr>
              </a:gs>
              <a:gs pos="100000">
                <a:srgbClr val="FF0000">
                  <a:lumMod val="28000"/>
                  <a:lumOff val="72000"/>
                </a:srgbClr>
              </a:gs>
            </a:gsLst>
            <a:lin ang="270000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취업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0" y="5510897"/>
            <a:ext cx="365677" cy="36567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386654" y="1603168"/>
            <a:ext cx="2443597" cy="415498"/>
            <a:chOff x="6374458" y="2525420"/>
            <a:chExt cx="2443597" cy="415498"/>
          </a:xfrm>
        </p:grpSpPr>
        <p:sp>
          <p:nvSpPr>
            <p:cNvPr id="44" name="TextBox 43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56" y="1150303"/>
            <a:ext cx="1254948" cy="124956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38102" y="3548204"/>
            <a:ext cx="2476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8102" y="4475283"/>
            <a:ext cx="2476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37190" y="201295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알고리즘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원어강의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25896" y="2292857"/>
            <a:ext cx="13186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lecture-11.pdf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lecture-10.pdf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lecture-9.pdf</a:t>
            </a:r>
            <a:endParaRPr lang="ko-KR" altLang="en-US" sz="140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37190" y="3664461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컴퓨터네트워크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원어강의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725896" y="3944368"/>
            <a:ext cx="13186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lecture-11.pdf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lecture-10.pdf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+mj-ea"/>
                <a:ea typeface="+mj-ea"/>
              </a:rPr>
              <a:t>lecture-9.pdf</a:t>
            </a:r>
            <a:endParaRPr lang="ko-KR" altLang="en-US" sz="140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6380394" y="2126629"/>
            <a:ext cx="2443597" cy="415498"/>
            <a:chOff x="6374458" y="2525420"/>
            <a:chExt cx="2443597" cy="415498"/>
          </a:xfrm>
        </p:grpSpPr>
        <p:sp>
          <p:nvSpPr>
            <p:cNvPr id="90" name="TextBox 89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74134" y="2650090"/>
            <a:ext cx="2443597" cy="415498"/>
            <a:chOff x="6374458" y="2525420"/>
            <a:chExt cx="2443597" cy="415498"/>
          </a:xfrm>
        </p:grpSpPr>
        <p:sp>
          <p:nvSpPr>
            <p:cNvPr id="93" name="TextBox 92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6367874" y="3173551"/>
            <a:ext cx="2443597" cy="415498"/>
            <a:chOff x="6374458" y="2525420"/>
            <a:chExt cx="2443597" cy="415498"/>
          </a:xfrm>
        </p:grpSpPr>
        <p:sp>
          <p:nvSpPr>
            <p:cNvPr id="96" name="TextBox 95"/>
            <p:cNvSpPr txBox="1"/>
            <p:nvPr/>
          </p:nvSpPr>
          <p:spPr>
            <a:xfrm>
              <a:off x="6978162" y="2525420"/>
              <a:ext cx="18398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j-ea"/>
                  <a:ea typeface="+mj-ea"/>
                </a:rPr>
                <a:t>[</a:t>
              </a:r>
              <a:r>
                <a:rPr lang="ko-KR" altLang="en-US" sz="1050" dirty="0">
                  <a:latin typeface="+mj-ea"/>
                  <a:ea typeface="+mj-ea"/>
                </a:rPr>
                <a:t>알고리즘 </a:t>
              </a:r>
              <a:r>
                <a:rPr lang="en-US" altLang="ko-KR" sz="1050" dirty="0">
                  <a:latin typeface="+mj-ea"/>
                  <a:ea typeface="+mj-ea"/>
                </a:rPr>
                <a:t>(</a:t>
              </a:r>
              <a:r>
                <a:rPr lang="ko-KR" altLang="en-US" sz="1050" dirty="0">
                  <a:latin typeface="+mj-ea"/>
                  <a:ea typeface="+mj-ea"/>
                </a:rPr>
                <a:t>원어강의</a:t>
              </a:r>
              <a:r>
                <a:rPr lang="en-US" altLang="ko-KR" sz="1050" dirty="0" smtClean="0">
                  <a:latin typeface="+mj-ea"/>
                  <a:ea typeface="+mj-ea"/>
                </a:rPr>
                <a:t>)]</a:t>
              </a:r>
            </a:p>
            <a:p>
              <a:r>
                <a:rPr lang="en-US" altLang="ko-KR" sz="1050" dirty="0" smtClean="0">
                  <a:latin typeface="+mj-ea"/>
                  <a:ea typeface="+mj-ea"/>
                </a:rPr>
                <a:t>Clean </a:t>
              </a:r>
              <a:r>
                <a:rPr lang="en-US" altLang="ko-KR" sz="1050" dirty="0">
                  <a:latin typeface="+mj-ea"/>
                  <a:ea typeface="+mj-ea"/>
                </a:rPr>
                <a:t>campus (Graham's...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6374458" y="2613209"/>
              <a:ext cx="578408" cy="2930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>
                    <a:lumMod val="46000"/>
                    <a:lumOff val="54000"/>
                  </a:srgbClr>
                </a:gs>
              </a:gsLst>
              <a:lin ang="2700000" scaled="0"/>
            </a:gra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D-2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106" name="타원 105"/>
          <p:cNvSpPr/>
          <p:nvPr/>
        </p:nvSpPr>
        <p:spPr>
          <a:xfrm>
            <a:off x="10285832" y="2229438"/>
            <a:ext cx="1528683" cy="1528683"/>
          </a:xfrm>
          <a:prstGeom prst="ellipse">
            <a:avLst/>
          </a:prstGeom>
          <a:gradFill>
            <a:gsLst>
              <a:gs pos="0">
                <a:srgbClr val="46FD7F"/>
              </a:gs>
              <a:gs pos="100000">
                <a:srgbClr val="46FD7F">
                  <a:lumMod val="64000"/>
                  <a:lumOff val="36000"/>
                </a:srgb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창업</a:t>
            </a:r>
          </a:p>
        </p:txBody>
      </p:sp>
      <p:sp>
        <p:nvSpPr>
          <p:cNvPr id="33" name="타원 32"/>
          <p:cNvSpPr/>
          <p:nvPr/>
        </p:nvSpPr>
        <p:spPr>
          <a:xfrm>
            <a:off x="9334773" y="2826286"/>
            <a:ext cx="1515095" cy="1515095"/>
          </a:xfrm>
          <a:prstGeom prst="ellipse">
            <a:avLst/>
          </a:prstGeom>
          <a:gradFill>
            <a:gsLst>
              <a:gs pos="11000">
                <a:srgbClr val="0012FF">
                  <a:lumMod val="70000"/>
                  <a:lumOff val="30000"/>
                </a:srgbClr>
              </a:gs>
              <a:gs pos="100000">
                <a:srgbClr val="0012FF">
                  <a:lumMod val="42000"/>
                  <a:lumOff val="58000"/>
                </a:srgbClr>
              </a:gs>
            </a:gsLst>
            <a:lin ang="2700000" scaled="0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장학금</a:t>
            </a: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80" y="887518"/>
            <a:ext cx="129403" cy="5132188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94" y="866498"/>
            <a:ext cx="129403" cy="51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6050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31679" y="1888946"/>
            <a:ext cx="438450" cy="424508"/>
          </a:xfrm>
          <a:custGeom>
            <a:avLst/>
            <a:gdLst>
              <a:gd name="connsiteX0" fmla="*/ 857487 w 1662547"/>
              <a:gd name="connsiteY0" fmla="*/ 0 h 1609682"/>
              <a:gd name="connsiteX1" fmla="*/ 1662108 w 1662547"/>
              <a:gd name="connsiteY1" fmla="*/ 804621 h 1609682"/>
              <a:gd name="connsiteX2" fmla="*/ 1662547 w 1662547"/>
              <a:gd name="connsiteY2" fmla="*/ 804621 h 1609682"/>
              <a:gd name="connsiteX3" fmla="*/ 1662328 w 1662547"/>
              <a:gd name="connsiteY3" fmla="*/ 804840 h 1609682"/>
              <a:gd name="connsiteX4" fmla="*/ 1662547 w 1662547"/>
              <a:gd name="connsiteY4" fmla="*/ 805060 h 1609682"/>
              <a:gd name="connsiteX5" fmla="*/ 1662108 w 1662547"/>
              <a:gd name="connsiteY5" fmla="*/ 805060 h 1609682"/>
              <a:gd name="connsiteX6" fmla="*/ 857486 w 1662547"/>
              <a:gd name="connsiteY6" fmla="*/ 1609682 h 1609682"/>
              <a:gd name="connsiteX7" fmla="*/ 771677 w 1662547"/>
              <a:gd name="connsiteY7" fmla="*/ 1523873 h 1609682"/>
              <a:gd name="connsiteX8" fmla="*/ 771677 w 1662547"/>
              <a:gd name="connsiteY8" fmla="*/ 1520987 h 1609682"/>
              <a:gd name="connsiteX9" fmla="*/ 1422951 w 1662547"/>
              <a:gd name="connsiteY9" fmla="*/ 869713 h 1609682"/>
              <a:gd name="connsiteX10" fmla="*/ 0 w 1662547"/>
              <a:gd name="connsiteY10" fmla="*/ 869713 h 1609682"/>
              <a:gd name="connsiteX11" fmla="*/ 0 w 1662547"/>
              <a:gd name="connsiteY11" fmla="*/ 739967 h 1609682"/>
              <a:gd name="connsiteX12" fmla="*/ 1422951 w 1662547"/>
              <a:gd name="connsiteY12" fmla="*/ 739967 h 1609682"/>
              <a:gd name="connsiteX13" fmla="*/ 771677 w 1662547"/>
              <a:gd name="connsiteY13" fmla="*/ 88694 h 1609682"/>
              <a:gd name="connsiteX14" fmla="*/ 771677 w 1662547"/>
              <a:gd name="connsiteY14" fmla="*/ 85811 h 160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2547" h="1609682">
                <a:moveTo>
                  <a:pt x="857487" y="0"/>
                </a:moveTo>
                <a:lnTo>
                  <a:pt x="1662108" y="804621"/>
                </a:lnTo>
                <a:lnTo>
                  <a:pt x="1662547" y="804621"/>
                </a:lnTo>
                <a:lnTo>
                  <a:pt x="1662328" y="804840"/>
                </a:lnTo>
                <a:lnTo>
                  <a:pt x="1662547" y="805060"/>
                </a:lnTo>
                <a:lnTo>
                  <a:pt x="1662108" y="805060"/>
                </a:lnTo>
                <a:lnTo>
                  <a:pt x="857486" y="1609682"/>
                </a:lnTo>
                <a:lnTo>
                  <a:pt x="771677" y="1523873"/>
                </a:lnTo>
                <a:lnTo>
                  <a:pt x="771677" y="1520987"/>
                </a:lnTo>
                <a:lnTo>
                  <a:pt x="1422951" y="869713"/>
                </a:lnTo>
                <a:lnTo>
                  <a:pt x="0" y="869713"/>
                </a:lnTo>
                <a:lnTo>
                  <a:pt x="0" y="739967"/>
                </a:lnTo>
                <a:lnTo>
                  <a:pt x="1422951" y="739967"/>
                </a:lnTo>
                <a:lnTo>
                  <a:pt x="771677" y="88694"/>
                </a:lnTo>
                <a:lnTo>
                  <a:pt x="771677" y="8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16634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2305055" y="1888946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255948" y="1849431"/>
            <a:ext cx="231010" cy="231010"/>
          </a:xfrm>
          <a:custGeom>
            <a:avLst/>
            <a:gdLst>
              <a:gd name="connsiteX0" fmla="*/ 395371 w 789710"/>
              <a:gd name="connsiteY0" fmla="*/ 182601 h 789710"/>
              <a:gd name="connsiteX1" fmla="*/ 372741 w 789710"/>
              <a:gd name="connsiteY1" fmla="*/ 205231 h 789710"/>
              <a:gd name="connsiteX2" fmla="*/ 372741 w 789710"/>
              <a:gd name="connsiteY2" fmla="*/ 205992 h 789710"/>
              <a:gd name="connsiteX3" fmla="*/ 544496 w 789710"/>
              <a:gd name="connsiteY3" fmla="*/ 377746 h 789710"/>
              <a:gd name="connsiteX4" fmla="*/ 182025 w 789710"/>
              <a:gd name="connsiteY4" fmla="*/ 377746 h 789710"/>
              <a:gd name="connsiteX5" fmla="*/ 182025 w 789710"/>
              <a:gd name="connsiteY5" fmla="*/ 411963 h 789710"/>
              <a:gd name="connsiteX6" fmla="*/ 544496 w 789710"/>
              <a:gd name="connsiteY6" fmla="*/ 411963 h 789710"/>
              <a:gd name="connsiteX7" fmla="*/ 372741 w 789710"/>
              <a:gd name="connsiteY7" fmla="*/ 583718 h 789710"/>
              <a:gd name="connsiteX8" fmla="*/ 372741 w 789710"/>
              <a:gd name="connsiteY8" fmla="*/ 584479 h 789710"/>
              <a:gd name="connsiteX9" fmla="*/ 395371 w 789710"/>
              <a:gd name="connsiteY9" fmla="*/ 607109 h 789710"/>
              <a:gd name="connsiteX10" fmla="*/ 607567 w 789710"/>
              <a:gd name="connsiteY10" fmla="*/ 394913 h 789710"/>
              <a:gd name="connsiteX11" fmla="*/ 607683 w 789710"/>
              <a:gd name="connsiteY11" fmla="*/ 394913 h 789710"/>
              <a:gd name="connsiteX12" fmla="*/ 607625 w 789710"/>
              <a:gd name="connsiteY12" fmla="*/ 394855 h 789710"/>
              <a:gd name="connsiteX13" fmla="*/ 607683 w 789710"/>
              <a:gd name="connsiteY13" fmla="*/ 394797 h 789710"/>
              <a:gd name="connsiteX14" fmla="*/ 607567 w 789710"/>
              <a:gd name="connsiteY14" fmla="*/ 394797 h 789710"/>
              <a:gd name="connsiteX15" fmla="*/ 394855 w 789710"/>
              <a:gd name="connsiteY15" fmla="*/ 0 h 789710"/>
              <a:gd name="connsiteX16" fmla="*/ 789710 w 789710"/>
              <a:gd name="connsiteY16" fmla="*/ 394855 h 789710"/>
              <a:gd name="connsiteX17" fmla="*/ 394855 w 789710"/>
              <a:gd name="connsiteY17" fmla="*/ 789710 h 789710"/>
              <a:gd name="connsiteX18" fmla="*/ 0 w 789710"/>
              <a:gd name="connsiteY18" fmla="*/ 394855 h 789710"/>
              <a:gd name="connsiteX19" fmla="*/ 394855 w 789710"/>
              <a:gd name="connsiteY19" fmla="*/ 0 h 78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710" h="789710">
                <a:moveTo>
                  <a:pt x="395371" y="182601"/>
                </a:moveTo>
                <a:lnTo>
                  <a:pt x="372741" y="205231"/>
                </a:lnTo>
                <a:lnTo>
                  <a:pt x="372741" y="205992"/>
                </a:lnTo>
                <a:lnTo>
                  <a:pt x="544496" y="377746"/>
                </a:lnTo>
                <a:lnTo>
                  <a:pt x="182025" y="377746"/>
                </a:lnTo>
                <a:lnTo>
                  <a:pt x="182025" y="411963"/>
                </a:lnTo>
                <a:lnTo>
                  <a:pt x="544496" y="411963"/>
                </a:lnTo>
                <a:lnTo>
                  <a:pt x="372741" y="583718"/>
                </a:lnTo>
                <a:lnTo>
                  <a:pt x="372741" y="584479"/>
                </a:lnTo>
                <a:lnTo>
                  <a:pt x="395371" y="607109"/>
                </a:lnTo>
                <a:lnTo>
                  <a:pt x="607567" y="394913"/>
                </a:lnTo>
                <a:lnTo>
                  <a:pt x="607683" y="394913"/>
                </a:lnTo>
                <a:lnTo>
                  <a:pt x="607625" y="394855"/>
                </a:lnTo>
                <a:lnTo>
                  <a:pt x="607683" y="394797"/>
                </a:lnTo>
                <a:lnTo>
                  <a:pt x="607567" y="394797"/>
                </a:lnTo>
                <a:close/>
                <a:moveTo>
                  <a:pt x="394855" y="0"/>
                </a:moveTo>
                <a:cubicBezTo>
                  <a:pt x="612927" y="0"/>
                  <a:pt x="789710" y="176783"/>
                  <a:pt x="789710" y="394855"/>
                </a:cubicBezTo>
                <a:cubicBezTo>
                  <a:pt x="789710" y="612927"/>
                  <a:pt x="612927" y="789710"/>
                  <a:pt x="394855" y="789710"/>
                </a:cubicBezTo>
                <a:cubicBezTo>
                  <a:pt x="176783" y="789710"/>
                  <a:pt x="0" y="612927"/>
                  <a:pt x="0" y="394855"/>
                </a:cubicBezTo>
                <a:cubicBezTo>
                  <a:pt x="0" y="176783"/>
                  <a:pt x="176783" y="0"/>
                  <a:pt x="394855" y="0"/>
                </a:cubicBezTo>
                <a:close/>
              </a:path>
            </a:pathLst>
          </a:custGeom>
          <a:gradFill>
            <a:gsLst>
              <a:gs pos="4000">
                <a:schemeClr val="accent5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0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2"/>
          <a:stretch>
            <a:fillRect/>
          </a:stretch>
        </p:blipFill>
        <p:spPr>
          <a:xfrm>
            <a:off x="4366260" y="0"/>
            <a:ext cx="2080260" cy="1905000"/>
          </a:xfrm>
          <a:custGeom>
            <a:avLst/>
            <a:gdLst>
              <a:gd name="connsiteX0" fmla="*/ 1040130 w 2080260"/>
              <a:gd name="connsiteY0" fmla="*/ 461956 h 1905000"/>
              <a:gd name="connsiteX1" fmla="*/ 549951 w 2080260"/>
              <a:gd name="connsiteY1" fmla="*/ 952135 h 1905000"/>
              <a:gd name="connsiteX2" fmla="*/ 1040130 w 2080260"/>
              <a:gd name="connsiteY2" fmla="*/ 1442314 h 1905000"/>
              <a:gd name="connsiteX3" fmla="*/ 1530309 w 2080260"/>
              <a:gd name="connsiteY3" fmla="*/ 952135 h 1905000"/>
              <a:gd name="connsiteX4" fmla="*/ 1040130 w 2080260"/>
              <a:gd name="connsiteY4" fmla="*/ 461956 h 1905000"/>
              <a:gd name="connsiteX5" fmla="*/ 0 w 2080260"/>
              <a:gd name="connsiteY5" fmla="*/ 0 h 1905000"/>
              <a:gd name="connsiteX6" fmla="*/ 2080260 w 2080260"/>
              <a:gd name="connsiteY6" fmla="*/ 0 h 1905000"/>
              <a:gd name="connsiteX7" fmla="*/ 2080260 w 2080260"/>
              <a:gd name="connsiteY7" fmla="*/ 1905000 h 1905000"/>
              <a:gd name="connsiteX8" fmla="*/ 0 w 2080260"/>
              <a:gd name="connsiteY8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0260" h="1905000">
                <a:moveTo>
                  <a:pt x="1040130" y="461956"/>
                </a:moveTo>
                <a:cubicBezTo>
                  <a:pt x="769412" y="461956"/>
                  <a:pt x="549951" y="681417"/>
                  <a:pt x="549951" y="952135"/>
                </a:cubicBezTo>
                <a:cubicBezTo>
                  <a:pt x="549951" y="1222853"/>
                  <a:pt x="769412" y="1442314"/>
                  <a:pt x="1040130" y="1442314"/>
                </a:cubicBezTo>
                <a:cubicBezTo>
                  <a:pt x="1310849" y="1442314"/>
                  <a:pt x="1530309" y="1222853"/>
                  <a:pt x="1530309" y="952135"/>
                </a:cubicBezTo>
                <a:cubicBezTo>
                  <a:pt x="1530309" y="681417"/>
                  <a:pt x="1310849" y="461956"/>
                  <a:pt x="1040130" y="461956"/>
                </a:cubicBezTo>
                <a:close/>
                <a:moveTo>
                  <a:pt x="0" y="0"/>
                </a:moveTo>
                <a:lnTo>
                  <a:pt x="2080260" y="0"/>
                </a:lnTo>
                <a:lnTo>
                  <a:pt x="2080260" y="1905000"/>
                </a:lnTo>
                <a:lnTo>
                  <a:pt x="0" y="1905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234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2325" y="372740"/>
            <a:ext cx="3131760" cy="6122148"/>
            <a:chOff x="759304" y="869721"/>
            <a:chExt cx="2634454" cy="5149985"/>
          </a:xfrm>
        </p:grpSpPr>
        <p:sp>
          <p:nvSpPr>
            <p:cNvPr id="72" name="직사각형 71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20002" y="372740"/>
            <a:ext cx="3131760" cy="6122148"/>
            <a:chOff x="759304" y="869721"/>
            <a:chExt cx="2634454" cy="5149985"/>
          </a:xfrm>
        </p:grpSpPr>
        <p:sp>
          <p:nvSpPr>
            <p:cNvPr id="47" name="직사각형 46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10000">
                  <a:schemeClr val="accent2"/>
                </a:gs>
                <a:gs pos="100000">
                  <a:srgbClr val="FFC00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77740" y="372740"/>
            <a:ext cx="3131760" cy="6122148"/>
            <a:chOff x="759304" y="869721"/>
            <a:chExt cx="2634454" cy="5149985"/>
          </a:xfrm>
        </p:grpSpPr>
        <p:sp>
          <p:nvSpPr>
            <p:cNvPr id="55" name="직사각형 54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100000">
                  <a:srgbClr val="0070C0"/>
                </a:gs>
                <a:gs pos="6000">
                  <a:srgbClr val="00206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-360922" y="372740"/>
            <a:ext cx="3131760" cy="6122148"/>
            <a:chOff x="759304" y="869721"/>
            <a:chExt cx="2634454" cy="5149985"/>
          </a:xfrm>
        </p:grpSpPr>
        <p:sp>
          <p:nvSpPr>
            <p:cNvPr id="63" name="직사각형 62"/>
            <p:cNvSpPr/>
            <p:nvPr/>
          </p:nvSpPr>
          <p:spPr>
            <a:xfrm>
              <a:off x="759304" y="869721"/>
              <a:ext cx="2634454" cy="5149985"/>
            </a:xfrm>
            <a:prstGeom prst="rect">
              <a:avLst/>
            </a:prstGeom>
            <a:gradFill>
              <a:gsLst>
                <a:gs pos="5000">
                  <a:srgbClr val="00B050"/>
                </a:gs>
                <a:gs pos="100000">
                  <a:srgbClr val="00B0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34098" y="2457363"/>
              <a:ext cx="10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홍 길 동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65255" y="2733169"/>
              <a:ext cx="162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소프트웨어학과</a:t>
              </a:r>
              <a:endParaRPr lang="ko-KR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00" y="5510897"/>
              <a:ext cx="365677" cy="365677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056" y="1150303"/>
              <a:ext cx="1254948" cy="124956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838102" y="3548204"/>
              <a:ext cx="2476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다음 수업은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컴퓨터네트워크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원어강의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)”</a:t>
              </a: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입니다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8102" y="4475283"/>
              <a:ext cx="2476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새로운 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창업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bg1"/>
                  </a:solidFill>
                </a:rPr>
                <a:t> 관련</a:t>
              </a:r>
              <a:endParaRPr kumimoji="1"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 smtClean="0">
                  <a:solidFill>
                    <a:schemeClr val="bg1"/>
                  </a:solidFill>
                </a:rPr>
                <a:t>학교 공지사항이 있습니다</a:t>
              </a:r>
              <a:r>
                <a:rPr kumimoji="1" lang="en-US" altLang="ko-KR" sz="1400" dirty="0" smtClean="0">
                  <a:solidFill>
                    <a:schemeClr val="bg1"/>
                  </a:solidFill>
                </a:rPr>
                <a:t>.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0909" y="6579913"/>
            <a:ext cx="1163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 smtClean="0"/>
              <a:t>7~11                  11~15                   15~19                  19~7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2432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55" y="769654"/>
            <a:ext cx="1397000" cy="1397000"/>
          </a:xfrm>
          <a:prstGeom prst="rect">
            <a:avLst/>
          </a:prstGeom>
        </p:spPr>
      </p:pic>
      <p:sp>
        <p:nvSpPr>
          <p:cNvPr id="20" name="자유형 19"/>
          <p:cNvSpPr/>
          <p:nvPr/>
        </p:nvSpPr>
        <p:spPr>
          <a:xfrm>
            <a:off x="611011" y="372740"/>
            <a:ext cx="3131760" cy="6122148"/>
          </a:xfrm>
          <a:custGeom>
            <a:avLst/>
            <a:gdLst>
              <a:gd name="connsiteX0" fmla="*/ 1569728 w 3131760"/>
              <a:gd name="connsiteY0" fmla="*/ 384251 h 6122148"/>
              <a:gd name="connsiteX1" fmla="*/ 863635 w 3131760"/>
              <a:gd name="connsiteY1" fmla="*/ 1090344 h 6122148"/>
              <a:gd name="connsiteX2" fmla="*/ 1569728 w 3131760"/>
              <a:gd name="connsiteY2" fmla="*/ 1796437 h 6122148"/>
              <a:gd name="connsiteX3" fmla="*/ 2275821 w 3131760"/>
              <a:gd name="connsiteY3" fmla="*/ 1090344 h 6122148"/>
              <a:gd name="connsiteX4" fmla="*/ 1569728 w 3131760"/>
              <a:gd name="connsiteY4" fmla="*/ 384251 h 6122148"/>
              <a:gd name="connsiteX5" fmla="*/ 0 w 3131760"/>
              <a:gd name="connsiteY5" fmla="*/ 0 h 6122148"/>
              <a:gd name="connsiteX6" fmla="*/ 3131760 w 3131760"/>
              <a:gd name="connsiteY6" fmla="*/ 0 h 6122148"/>
              <a:gd name="connsiteX7" fmla="*/ 3131760 w 3131760"/>
              <a:gd name="connsiteY7" fmla="*/ 6122148 h 6122148"/>
              <a:gd name="connsiteX8" fmla="*/ 0 w 3131760"/>
              <a:gd name="connsiteY8" fmla="*/ 6122148 h 612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122148">
                <a:moveTo>
                  <a:pt x="1569728" y="384251"/>
                </a:moveTo>
                <a:cubicBezTo>
                  <a:pt x="1179764" y="384251"/>
                  <a:pt x="863635" y="700380"/>
                  <a:pt x="863635" y="1090344"/>
                </a:cubicBezTo>
                <a:cubicBezTo>
                  <a:pt x="863635" y="1480308"/>
                  <a:pt x="1179764" y="1796437"/>
                  <a:pt x="1569728" y="1796437"/>
                </a:cubicBezTo>
                <a:cubicBezTo>
                  <a:pt x="1959692" y="1796437"/>
                  <a:pt x="2275821" y="1480308"/>
                  <a:pt x="2275821" y="1090344"/>
                </a:cubicBezTo>
                <a:cubicBezTo>
                  <a:pt x="2275821" y="700380"/>
                  <a:pt x="1959692" y="384251"/>
                  <a:pt x="1569728" y="384251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122148"/>
                </a:lnTo>
                <a:lnTo>
                  <a:pt x="0" y="612214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2063" y="2260081"/>
            <a:ext cx="12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김 도 균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470" y="2587951"/>
            <a:ext cx="1928840" cy="36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02" y="5890031"/>
            <a:ext cx="434706" cy="434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684" y="3189551"/>
            <a:ext cx="2944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환영합니다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43" y="769654"/>
            <a:ext cx="1397000" cy="1397000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4377099" y="372740"/>
            <a:ext cx="3131760" cy="6122148"/>
          </a:xfrm>
          <a:custGeom>
            <a:avLst/>
            <a:gdLst>
              <a:gd name="connsiteX0" fmla="*/ 1569728 w 3131760"/>
              <a:gd name="connsiteY0" fmla="*/ 384251 h 6122148"/>
              <a:gd name="connsiteX1" fmla="*/ 863635 w 3131760"/>
              <a:gd name="connsiteY1" fmla="*/ 1090344 h 6122148"/>
              <a:gd name="connsiteX2" fmla="*/ 1569728 w 3131760"/>
              <a:gd name="connsiteY2" fmla="*/ 1796437 h 6122148"/>
              <a:gd name="connsiteX3" fmla="*/ 2275821 w 3131760"/>
              <a:gd name="connsiteY3" fmla="*/ 1090344 h 6122148"/>
              <a:gd name="connsiteX4" fmla="*/ 1569728 w 3131760"/>
              <a:gd name="connsiteY4" fmla="*/ 384251 h 6122148"/>
              <a:gd name="connsiteX5" fmla="*/ 0 w 3131760"/>
              <a:gd name="connsiteY5" fmla="*/ 0 h 6122148"/>
              <a:gd name="connsiteX6" fmla="*/ 3131760 w 3131760"/>
              <a:gd name="connsiteY6" fmla="*/ 0 h 6122148"/>
              <a:gd name="connsiteX7" fmla="*/ 3131760 w 3131760"/>
              <a:gd name="connsiteY7" fmla="*/ 6122148 h 6122148"/>
              <a:gd name="connsiteX8" fmla="*/ 0 w 3131760"/>
              <a:gd name="connsiteY8" fmla="*/ 6122148 h 612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122148">
                <a:moveTo>
                  <a:pt x="1569728" y="384251"/>
                </a:moveTo>
                <a:cubicBezTo>
                  <a:pt x="1179764" y="384251"/>
                  <a:pt x="863635" y="700380"/>
                  <a:pt x="863635" y="1090344"/>
                </a:cubicBezTo>
                <a:cubicBezTo>
                  <a:pt x="863635" y="1480308"/>
                  <a:pt x="1179764" y="1796437"/>
                  <a:pt x="1569728" y="1796437"/>
                </a:cubicBezTo>
                <a:cubicBezTo>
                  <a:pt x="1959692" y="1796437"/>
                  <a:pt x="2275821" y="1480308"/>
                  <a:pt x="2275821" y="1090344"/>
                </a:cubicBezTo>
                <a:cubicBezTo>
                  <a:pt x="2275821" y="700380"/>
                  <a:pt x="1959692" y="384251"/>
                  <a:pt x="1569728" y="384251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122148"/>
                </a:lnTo>
                <a:lnTo>
                  <a:pt x="0" y="612214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298151" y="2260081"/>
            <a:ext cx="12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김 도 균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78558" y="2587951"/>
            <a:ext cx="1928840" cy="36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90" y="5890031"/>
            <a:ext cx="434706" cy="4347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2463" y="666427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sp>
        <p:nvSpPr>
          <p:cNvPr id="28" name="TextBox 27"/>
          <p:cNvSpPr txBox="1"/>
          <p:nvPr/>
        </p:nvSpPr>
        <p:spPr>
          <a:xfrm>
            <a:off x="4470772" y="3189551"/>
            <a:ext cx="2944411" cy="87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70772" y="4141016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70772" y="5016608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>
            <a:off x="261258" y="3189551"/>
            <a:ext cx="7429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/>
          <p:nvPr/>
        </p:nvCxnSpPr>
        <p:spPr>
          <a:xfrm>
            <a:off x="258537" y="4141016"/>
            <a:ext cx="7429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/>
          <p:nvPr/>
        </p:nvCxnSpPr>
        <p:spPr>
          <a:xfrm>
            <a:off x="258537" y="5016608"/>
            <a:ext cx="7429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645" y="769654"/>
            <a:ext cx="1397000" cy="1397000"/>
          </a:xfrm>
          <a:prstGeom prst="rect">
            <a:avLst/>
          </a:prstGeom>
        </p:spPr>
      </p:pic>
      <p:sp>
        <p:nvSpPr>
          <p:cNvPr id="38" name="자유형 37"/>
          <p:cNvSpPr/>
          <p:nvPr/>
        </p:nvSpPr>
        <p:spPr>
          <a:xfrm>
            <a:off x="8222901" y="372740"/>
            <a:ext cx="3131760" cy="6122148"/>
          </a:xfrm>
          <a:custGeom>
            <a:avLst/>
            <a:gdLst>
              <a:gd name="connsiteX0" fmla="*/ 1569728 w 3131760"/>
              <a:gd name="connsiteY0" fmla="*/ 384251 h 6122148"/>
              <a:gd name="connsiteX1" fmla="*/ 863635 w 3131760"/>
              <a:gd name="connsiteY1" fmla="*/ 1090344 h 6122148"/>
              <a:gd name="connsiteX2" fmla="*/ 1569728 w 3131760"/>
              <a:gd name="connsiteY2" fmla="*/ 1796437 h 6122148"/>
              <a:gd name="connsiteX3" fmla="*/ 2275821 w 3131760"/>
              <a:gd name="connsiteY3" fmla="*/ 1090344 h 6122148"/>
              <a:gd name="connsiteX4" fmla="*/ 1569728 w 3131760"/>
              <a:gd name="connsiteY4" fmla="*/ 384251 h 6122148"/>
              <a:gd name="connsiteX5" fmla="*/ 0 w 3131760"/>
              <a:gd name="connsiteY5" fmla="*/ 0 h 6122148"/>
              <a:gd name="connsiteX6" fmla="*/ 3131760 w 3131760"/>
              <a:gd name="connsiteY6" fmla="*/ 0 h 6122148"/>
              <a:gd name="connsiteX7" fmla="*/ 3131760 w 3131760"/>
              <a:gd name="connsiteY7" fmla="*/ 6122148 h 6122148"/>
              <a:gd name="connsiteX8" fmla="*/ 0 w 3131760"/>
              <a:gd name="connsiteY8" fmla="*/ 6122148 h 612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760" h="6122148">
                <a:moveTo>
                  <a:pt x="1569728" y="384251"/>
                </a:moveTo>
                <a:cubicBezTo>
                  <a:pt x="1179764" y="384251"/>
                  <a:pt x="863635" y="700380"/>
                  <a:pt x="863635" y="1090344"/>
                </a:cubicBezTo>
                <a:cubicBezTo>
                  <a:pt x="863635" y="1480308"/>
                  <a:pt x="1179764" y="1796437"/>
                  <a:pt x="1569728" y="1796437"/>
                </a:cubicBezTo>
                <a:cubicBezTo>
                  <a:pt x="1959692" y="1796437"/>
                  <a:pt x="2275821" y="1480308"/>
                  <a:pt x="2275821" y="1090344"/>
                </a:cubicBezTo>
                <a:cubicBezTo>
                  <a:pt x="2275821" y="700380"/>
                  <a:pt x="1959692" y="384251"/>
                  <a:pt x="1569728" y="384251"/>
                </a:cubicBezTo>
                <a:close/>
                <a:moveTo>
                  <a:pt x="0" y="0"/>
                </a:moveTo>
                <a:lnTo>
                  <a:pt x="3131760" y="0"/>
                </a:lnTo>
                <a:lnTo>
                  <a:pt x="3131760" y="6122148"/>
                </a:lnTo>
                <a:lnTo>
                  <a:pt x="0" y="612214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43953" y="2260081"/>
            <a:ext cx="12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김 도 균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24360" y="2587951"/>
            <a:ext cx="1928840" cy="36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소프트웨어학과</a:t>
            </a:r>
            <a:endParaRPr lang="ko-KR" alt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92" y="5890031"/>
            <a:ext cx="434706" cy="43470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68265" y="666427"/>
            <a:ext cx="1641030" cy="1633988"/>
          </a:xfrm>
          <a:custGeom>
            <a:avLst/>
            <a:gdLst>
              <a:gd name="connsiteX0" fmla="*/ 820513 w 1641030"/>
              <a:gd name="connsiteY0" fmla="*/ 115389 h 1633988"/>
              <a:gd name="connsiteX1" fmla="*/ 138958 w 1641030"/>
              <a:gd name="connsiteY1" fmla="*/ 796944 h 1633988"/>
              <a:gd name="connsiteX2" fmla="*/ 820513 w 1641030"/>
              <a:gd name="connsiteY2" fmla="*/ 1478499 h 1633988"/>
              <a:gd name="connsiteX3" fmla="*/ 1502068 w 1641030"/>
              <a:gd name="connsiteY3" fmla="*/ 796944 h 1633988"/>
              <a:gd name="connsiteX4" fmla="*/ 820513 w 1641030"/>
              <a:gd name="connsiteY4" fmla="*/ 115389 h 1633988"/>
              <a:gd name="connsiteX5" fmla="*/ 0 w 1641030"/>
              <a:gd name="connsiteY5" fmla="*/ 0 h 1633988"/>
              <a:gd name="connsiteX6" fmla="*/ 1641030 w 1641030"/>
              <a:gd name="connsiteY6" fmla="*/ 0 h 1633988"/>
              <a:gd name="connsiteX7" fmla="*/ 1641030 w 1641030"/>
              <a:gd name="connsiteY7" fmla="*/ 1633988 h 1633988"/>
              <a:gd name="connsiteX8" fmla="*/ 0 w 1641030"/>
              <a:gd name="connsiteY8" fmla="*/ 1633988 h 163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030" h="1633988">
                <a:moveTo>
                  <a:pt x="820513" y="115389"/>
                </a:moveTo>
                <a:cubicBezTo>
                  <a:pt x="444101" y="115389"/>
                  <a:pt x="138958" y="420532"/>
                  <a:pt x="138958" y="796944"/>
                </a:cubicBezTo>
                <a:cubicBezTo>
                  <a:pt x="138958" y="1173356"/>
                  <a:pt x="444101" y="1478499"/>
                  <a:pt x="820513" y="1478499"/>
                </a:cubicBezTo>
                <a:cubicBezTo>
                  <a:pt x="1196925" y="1478499"/>
                  <a:pt x="1502068" y="1173356"/>
                  <a:pt x="1502068" y="796944"/>
                </a:cubicBezTo>
                <a:cubicBezTo>
                  <a:pt x="1502068" y="420532"/>
                  <a:pt x="1196925" y="115389"/>
                  <a:pt x="820513" y="115389"/>
                </a:cubicBezTo>
                <a:close/>
                <a:moveTo>
                  <a:pt x="0" y="0"/>
                </a:moveTo>
                <a:lnTo>
                  <a:pt x="1641030" y="0"/>
                </a:lnTo>
                <a:lnTo>
                  <a:pt x="1641030" y="1633988"/>
                </a:lnTo>
                <a:lnTo>
                  <a:pt x="0" y="1633988"/>
                </a:lnTo>
                <a:close/>
              </a:path>
            </a:pathLst>
          </a:custGeom>
        </p:spPr>
      </p:pic>
      <p:sp>
        <p:nvSpPr>
          <p:cNvPr id="43" name="TextBox 42"/>
          <p:cNvSpPr txBox="1"/>
          <p:nvPr/>
        </p:nvSpPr>
        <p:spPr>
          <a:xfrm>
            <a:off x="8316574" y="3189551"/>
            <a:ext cx="2944411" cy="87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다음 수업은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컴퓨터네트워크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원어강의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)”</a:t>
            </a: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입니다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16574" y="4141016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16574" y="5016608"/>
            <a:ext cx="2944411" cy="62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새로운 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“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창업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”</a:t>
            </a:r>
            <a:r>
              <a:rPr kumimoji="1" lang="ko-KR" altLang="en-US" sz="1400" dirty="0" smtClean="0">
                <a:solidFill>
                  <a:schemeClr val="bg1"/>
                </a:solidFill>
              </a:rPr>
              <a:t> 관련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학교 공지사항이 있습니다</a:t>
            </a:r>
            <a:r>
              <a:rPr kumimoji="1" lang="en-US" altLang="ko-KR" sz="1400" dirty="0" smtClean="0">
                <a:solidFill>
                  <a:schemeClr val="bg1"/>
                </a:solidFill>
              </a:rPr>
              <a:t>.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6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3828105" y="4380155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828105" y="2865395"/>
            <a:ext cx="1355600" cy="1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56050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31679" y="1888946"/>
            <a:ext cx="438450" cy="424508"/>
          </a:xfrm>
          <a:custGeom>
            <a:avLst/>
            <a:gdLst>
              <a:gd name="connsiteX0" fmla="*/ 857487 w 1662547"/>
              <a:gd name="connsiteY0" fmla="*/ 0 h 1609682"/>
              <a:gd name="connsiteX1" fmla="*/ 1662108 w 1662547"/>
              <a:gd name="connsiteY1" fmla="*/ 804621 h 1609682"/>
              <a:gd name="connsiteX2" fmla="*/ 1662547 w 1662547"/>
              <a:gd name="connsiteY2" fmla="*/ 804621 h 1609682"/>
              <a:gd name="connsiteX3" fmla="*/ 1662328 w 1662547"/>
              <a:gd name="connsiteY3" fmla="*/ 804840 h 1609682"/>
              <a:gd name="connsiteX4" fmla="*/ 1662547 w 1662547"/>
              <a:gd name="connsiteY4" fmla="*/ 805060 h 1609682"/>
              <a:gd name="connsiteX5" fmla="*/ 1662108 w 1662547"/>
              <a:gd name="connsiteY5" fmla="*/ 805060 h 1609682"/>
              <a:gd name="connsiteX6" fmla="*/ 857486 w 1662547"/>
              <a:gd name="connsiteY6" fmla="*/ 1609682 h 1609682"/>
              <a:gd name="connsiteX7" fmla="*/ 771677 w 1662547"/>
              <a:gd name="connsiteY7" fmla="*/ 1523873 h 1609682"/>
              <a:gd name="connsiteX8" fmla="*/ 771677 w 1662547"/>
              <a:gd name="connsiteY8" fmla="*/ 1520987 h 1609682"/>
              <a:gd name="connsiteX9" fmla="*/ 1422951 w 1662547"/>
              <a:gd name="connsiteY9" fmla="*/ 869713 h 1609682"/>
              <a:gd name="connsiteX10" fmla="*/ 0 w 1662547"/>
              <a:gd name="connsiteY10" fmla="*/ 869713 h 1609682"/>
              <a:gd name="connsiteX11" fmla="*/ 0 w 1662547"/>
              <a:gd name="connsiteY11" fmla="*/ 739967 h 1609682"/>
              <a:gd name="connsiteX12" fmla="*/ 1422951 w 1662547"/>
              <a:gd name="connsiteY12" fmla="*/ 739967 h 1609682"/>
              <a:gd name="connsiteX13" fmla="*/ 771677 w 1662547"/>
              <a:gd name="connsiteY13" fmla="*/ 88694 h 1609682"/>
              <a:gd name="connsiteX14" fmla="*/ 771677 w 1662547"/>
              <a:gd name="connsiteY14" fmla="*/ 85811 h 160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2547" h="1609682">
                <a:moveTo>
                  <a:pt x="857487" y="0"/>
                </a:moveTo>
                <a:lnTo>
                  <a:pt x="1662108" y="804621"/>
                </a:lnTo>
                <a:lnTo>
                  <a:pt x="1662547" y="804621"/>
                </a:lnTo>
                <a:lnTo>
                  <a:pt x="1662328" y="804840"/>
                </a:lnTo>
                <a:lnTo>
                  <a:pt x="1662547" y="805060"/>
                </a:lnTo>
                <a:lnTo>
                  <a:pt x="1662108" y="805060"/>
                </a:lnTo>
                <a:lnTo>
                  <a:pt x="857486" y="1609682"/>
                </a:lnTo>
                <a:lnTo>
                  <a:pt x="771677" y="1523873"/>
                </a:lnTo>
                <a:lnTo>
                  <a:pt x="771677" y="1520987"/>
                </a:lnTo>
                <a:lnTo>
                  <a:pt x="1422951" y="869713"/>
                </a:lnTo>
                <a:lnTo>
                  <a:pt x="0" y="869713"/>
                </a:lnTo>
                <a:lnTo>
                  <a:pt x="0" y="739967"/>
                </a:lnTo>
                <a:lnTo>
                  <a:pt x="1422951" y="739967"/>
                </a:lnTo>
                <a:lnTo>
                  <a:pt x="771677" y="88694"/>
                </a:lnTo>
                <a:lnTo>
                  <a:pt x="771677" y="8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16634" y="1706346"/>
            <a:ext cx="789709" cy="789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2305055" y="1888946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255948" y="1849431"/>
            <a:ext cx="231010" cy="231010"/>
          </a:xfrm>
          <a:custGeom>
            <a:avLst/>
            <a:gdLst>
              <a:gd name="connsiteX0" fmla="*/ 395371 w 789710"/>
              <a:gd name="connsiteY0" fmla="*/ 182601 h 789710"/>
              <a:gd name="connsiteX1" fmla="*/ 372741 w 789710"/>
              <a:gd name="connsiteY1" fmla="*/ 205231 h 789710"/>
              <a:gd name="connsiteX2" fmla="*/ 372741 w 789710"/>
              <a:gd name="connsiteY2" fmla="*/ 205992 h 789710"/>
              <a:gd name="connsiteX3" fmla="*/ 544496 w 789710"/>
              <a:gd name="connsiteY3" fmla="*/ 377746 h 789710"/>
              <a:gd name="connsiteX4" fmla="*/ 182025 w 789710"/>
              <a:gd name="connsiteY4" fmla="*/ 377746 h 789710"/>
              <a:gd name="connsiteX5" fmla="*/ 182025 w 789710"/>
              <a:gd name="connsiteY5" fmla="*/ 411963 h 789710"/>
              <a:gd name="connsiteX6" fmla="*/ 544496 w 789710"/>
              <a:gd name="connsiteY6" fmla="*/ 411963 h 789710"/>
              <a:gd name="connsiteX7" fmla="*/ 372741 w 789710"/>
              <a:gd name="connsiteY7" fmla="*/ 583718 h 789710"/>
              <a:gd name="connsiteX8" fmla="*/ 372741 w 789710"/>
              <a:gd name="connsiteY8" fmla="*/ 584479 h 789710"/>
              <a:gd name="connsiteX9" fmla="*/ 395371 w 789710"/>
              <a:gd name="connsiteY9" fmla="*/ 607109 h 789710"/>
              <a:gd name="connsiteX10" fmla="*/ 607567 w 789710"/>
              <a:gd name="connsiteY10" fmla="*/ 394913 h 789710"/>
              <a:gd name="connsiteX11" fmla="*/ 607683 w 789710"/>
              <a:gd name="connsiteY11" fmla="*/ 394913 h 789710"/>
              <a:gd name="connsiteX12" fmla="*/ 607625 w 789710"/>
              <a:gd name="connsiteY12" fmla="*/ 394855 h 789710"/>
              <a:gd name="connsiteX13" fmla="*/ 607683 w 789710"/>
              <a:gd name="connsiteY13" fmla="*/ 394797 h 789710"/>
              <a:gd name="connsiteX14" fmla="*/ 607567 w 789710"/>
              <a:gd name="connsiteY14" fmla="*/ 394797 h 789710"/>
              <a:gd name="connsiteX15" fmla="*/ 394855 w 789710"/>
              <a:gd name="connsiteY15" fmla="*/ 0 h 789710"/>
              <a:gd name="connsiteX16" fmla="*/ 789710 w 789710"/>
              <a:gd name="connsiteY16" fmla="*/ 394855 h 789710"/>
              <a:gd name="connsiteX17" fmla="*/ 394855 w 789710"/>
              <a:gd name="connsiteY17" fmla="*/ 789710 h 789710"/>
              <a:gd name="connsiteX18" fmla="*/ 0 w 789710"/>
              <a:gd name="connsiteY18" fmla="*/ 394855 h 789710"/>
              <a:gd name="connsiteX19" fmla="*/ 394855 w 789710"/>
              <a:gd name="connsiteY19" fmla="*/ 0 h 78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710" h="789710">
                <a:moveTo>
                  <a:pt x="395371" y="182601"/>
                </a:moveTo>
                <a:lnTo>
                  <a:pt x="372741" y="205231"/>
                </a:lnTo>
                <a:lnTo>
                  <a:pt x="372741" y="205992"/>
                </a:lnTo>
                <a:lnTo>
                  <a:pt x="544496" y="377746"/>
                </a:lnTo>
                <a:lnTo>
                  <a:pt x="182025" y="377746"/>
                </a:lnTo>
                <a:lnTo>
                  <a:pt x="182025" y="411963"/>
                </a:lnTo>
                <a:lnTo>
                  <a:pt x="544496" y="411963"/>
                </a:lnTo>
                <a:lnTo>
                  <a:pt x="372741" y="583718"/>
                </a:lnTo>
                <a:lnTo>
                  <a:pt x="372741" y="584479"/>
                </a:lnTo>
                <a:lnTo>
                  <a:pt x="395371" y="607109"/>
                </a:lnTo>
                <a:lnTo>
                  <a:pt x="607567" y="394913"/>
                </a:lnTo>
                <a:lnTo>
                  <a:pt x="607683" y="394913"/>
                </a:lnTo>
                <a:lnTo>
                  <a:pt x="607625" y="394855"/>
                </a:lnTo>
                <a:lnTo>
                  <a:pt x="607683" y="394797"/>
                </a:lnTo>
                <a:lnTo>
                  <a:pt x="607567" y="394797"/>
                </a:lnTo>
                <a:close/>
                <a:moveTo>
                  <a:pt x="394855" y="0"/>
                </a:moveTo>
                <a:cubicBezTo>
                  <a:pt x="612927" y="0"/>
                  <a:pt x="789710" y="176783"/>
                  <a:pt x="789710" y="394855"/>
                </a:cubicBezTo>
                <a:cubicBezTo>
                  <a:pt x="789710" y="612927"/>
                  <a:pt x="612927" y="789710"/>
                  <a:pt x="394855" y="789710"/>
                </a:cubicBezTo>
                <a:cubicBezTo>
                  <a:pt x="176783" y="789710"/>
                  <a:pt x="0" y="612927"/>
                  <a:pt x="0" y="394855"/>
                </a:cubicBezTo>
                <a:cubicBezTo>
                  <a:pt x="0" y="176783"/>
                  <a:pt x="176783" y="0"/>
                  <a:pt x="394855" y="0"/>
                </a:cubicBezTo>
                <a:close/>
              </a:path>
            </a:pathLst>
          </a:custGeom>
          <a:gradFill>
            <a:gsLst>
              <a:gs pos="4000">
                <a:schemeClr val="accent5"/>
              </a:gs>
              <a:gs pos="10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16909" y="1706346"/>
            <a:ext cx="789709" cy="789709"/>
          </a:xfrm>
          <a:prstGeom prst="ellipse">
            <a:avLst/>
          </a:prstGeom>
          <a:gradFill>
            <a:gsLst>
              <a:gs pos="9000">
                <a:schemeClr val="accent2">
                  <a:lumMod val="46000"/>
                  <a:lumOff val="54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자유형 7"/>
          <p:cNvSpPr/>
          <p:nvPr/>
        </p:nvSpPr>
        <p:spPr>
          <a:xfrm rot="5400000">
            <a:off x="4505330" y="1888946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465423" y="1671170"/>
            <a:ext cx="789710" cy="789709"/>
          </a:xfrm>
          <a:prstGeom prst="ellipse">
            <a:avLst/>
          </a:prstGeom>
          <a:gradFill>
            <a:gsLst>
              <a:gs pos="9000">
                <a:srgbClr val="00B050">
                  <a:lumMod val="61000"/>
                  <a:lumOff val="39000"/>
                </a:srgbClr>
              </a:gs>
              <a:gs pos="100000">
                <a:srgbClr val="00B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자유형 33"/>
          <p:cNvSpPr/>
          <p:nvPr/>
        </p:nvSpPr>
        <p:spPr>
          <a:xfrm rot="18696474">
            <a:off x="5638338" y="1869851"/>
            <a:ext cx="463538" cy="248812"/>
          </a:xfrm>
          <a:custGeom>
            <a:avLst/>
            <a:gdLst>
              <a:gd name="connsiteX0" fmla="*/ 1322527 w 1322527"/>
              <a:gd name="connsiteY0" fmla="*/ 621234 h 709889"/>
              <a:gd name="connsiteX1" fmla="*/ 1322527 w 1322527"/>
              <a:gd name="connsiteY1" fmla="*/ 709889 h 709889"/>
              <a:gd name="connsiteX2" fmla="*/ 1193704 w 1322527"/>
              <a:gd name="connsiteY2" fmla="*/ 709889 h 709889"/>
              <a:gd name="connsiteX3" fmla="*/ 1193704 w 1322527"/>
              <a:gd name="connsiteY3" fmla="*/ 709852 h 709889"/>
              <a:gd name="connsiteX4" fmla="*/ 0 w 1322527"/>
              <a:gd name="connsiteY4" fmla="*/ 709852 h 709889"/>
              <a:gd name="connsiteX5" fmla="*/ 36939 w 1322527"/>
              <a:gd name="connsiteY5" fmla="*/ 86653 h 709889"/>
              <a:gd name="connsiteX6" fmla="*/ 34979 w 1322527"/>
              <a:gd name="connsiteY6" fmla="*/ 86537 h 709889"/>
              <a:gd name="connsiteX7" fmla="*/ 40108 w 1322527"/>
              <a:gd name="connsiteY7" fmla="*/ 0 h 709889"/>
              <a:gd name="connsiteX8" fmla="*/ 128608 w 1322527"/>
              <a:gd name="connsiteY8" fmla="*/ 5246 h 709889"/>
              <a:gd name="connsiteX9" fmla="*/ 92097 w 1322527"/>
              <a:gd name="connsiteY9" fmla="*/ 621234 h 70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2527" h="709889">
                <a:moveTo>
                  <a:pt x="1322527" y="621234"/>
                </a:moveTo>
                <a:lnTo>
                  <a:pt x="1322527" y="709889"/>
                </a:lnTo>
                <a:lnTo>
                  <a:pt x="1193704" y="709889"/>
                </a:lnTo>
                <a:lnTo>
                  <a:pt x="1193704" y="709852"/>
                </a:lnTo>
                <a:lnTo>
                  <a:pt x="0" y="709852"/>
                </a:lnTo>
                <a:lnTo>
                  <a:pt x="36939" y="86653"/>
                </a:lnTo>
                <a:lnTo>
                  <a:pt x="34979" y="86537"/>
                </a:lnTo>
                <a:lnTo>
                  <a:pt x="40108" y="0"/>
                </a:lnTo>
                <a:lnTo>
                  <a:pt x="128608" y="5246"/>
                </a:lnTo>
                <a:lnTo>
                  <a:pt x="92097" y="621234"/>
                </a:lnTo>
                <a:close/>
              </a:path>
            </a:pathLst>
          </a:custGeom>
          <a:solidFill>
            <a:schemeClr val="bg1"/>
          </a:solidFill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19192" y="3122422"/>
            <a:ext cx="2253133" cy="2253131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 rot="18696474">
            <a:off x="1289861" y="4230838"/>
            <a:ext cx="1388544" cy="88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 rot="13500000">
            <a:off x="990102" y="4528494"/>
            <a:ext cx="936751" cy="88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 rot="13500000">
            <a:off x="990100" y="4651092"/>
            <a:ext cx="936751" cy="886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 rot="18696474">
            <a:off x="1270580" y="4386004"/>
            <a:ext cx="1388544" cy="88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517184" y="1671170"/>
            <a:ext cx="789710" cy="789709"/>
            <a:chOff x="6744942" y="1186888"/>
            <a:chExt cx="2253133" cy="2253131"/>
          </a:xfrm>
        </p:grpSpPr>
        <p:sp>
          <p:nvSpPr>
            <p:cNvPr id="39" name="타원 38"/>
            <p:cNvSpPr/>
            <p:nvPr/>
          </p:nvSpPr>
          <p:spPr>
            <a:xfrm>
              <a:off x="6744942" y="1186888"/>
              <a:ext cx="2253133" cy="2253131"/>
            </a:xfrm>
            <a:prstGeom prst="ellipse">
              <a:avLst/>
            </a:prstGeom>
            <a:gradFill>
              <a:gsLst>
                <a:gs pos="9000">
                  <a:srgbClr val="00B050">
                    <a:lumMod val="61000"/>
                    <a:lumOff val="39000"/>
                  </a:srgbClr>
                </a:gs>
                <a:gs pos="100000">
                  <a:srgbClr val="00B05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8696474">
              <a:off x="7238289" y="1753747"/>
              <a:ext cx="1322527" cy="709889"/>
            </a:xfrm>
            <a:custGeom>
              <a:avLst/>
              <a:gdLst>
                <a:gd name="connsiteX0" fmla="*/ 1322527 w 1322527"/>
                <a:gd name="connsiteY0" fmla="*/ 621234 h 709889"/>
                <a:gd name="connsiteX1" fmla="*/ 1322527 w 1322527"/>
                <a:gd name="connsiteY1" fmla="*/ 709889 h 709889"/>
                <a:gd name="connsiteX2" fmla="*/ 1193704 w 1322527"/>
                <a:gd name="connsiteY2" fmla="*/ 709889 h 709889"/>
                <a:gd name="connsiteX3" fmla="*/ 1193704 w 1322527"/>
                <a:gd name="connsiteY3" fmla="*/ 709852 h 709889"/>
                <a:gd name="connsiteX4" fmla="*/ 0 w 1322527"/>
                <a:gd name="connsiteY4" fmla="*/ 709852 h 709889"/>
                <a:gd name="connsiteX5" fmla="*/ 36939 w 1322527"/>
                <a:gd name="connsiteY5" fmla="*/ 86653 h 709889"/>
                <a:gd name="connsiteX6" fmla="*/ 34979 w 1322527"/>
                <a:gd name="connsiteY6" fmla="*/ 86537 h 709889"/>
                <a:gd name="connsiteX7" fmla="*/ 40108 w 1322527"/>
                <a:gd name="connsiteY7" fmla="*/ 0 h 709889"/>
                <a:gd name="connsiteX8" fmla="*/ 128608 w 1322527"/>
                <a:gd name="connsiteY8" fmla="*/ 5246 h 709889"/>
                <a:gd name="connsiteX9" fmla="*/ 92097 w 1322527"/>
                <a:gd name="connsiteY9" fmla="*/ 621234 h 70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2527" h="709889">
                  <a:moveTo>
                    <a:pt x="1322527" y="621234"/>
                  </a:moveTo>
                  <a:lnTo>
                    <a:pt x="1322527" y="709889"/>
                  </a:lnTo>
                  <a:lnTo>
                    <a:pt x="1193704" y="709889"/>
                  </a:lnTo>
                  <a:lnTo>
                    <a:pt x="1193704" y="709852"/>
                  </a:lnTo>
                  <a:lnTo>
                    <a:pt x="0" y="709852"/>
                  </a:lnTo>
                  <a:lnTo>
                    <a:pt x="36939" y="86653"/>
                  </a:lnTo>
                  <a:lnTo>
                    <a:pt x="34979" y="86537"/>
                  </a:lnTo>
                  <a:lnTo>
                    <a:pt x="40108" y="0"/>
                  </a:lnTo>
                  <a:lnTo>
                    <a:pt x="128608" y="5246"/>
                  </a:lnTo>
                  <a:lnTo>
                    <a:pt x="92097" y="621234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3" name="타원 42"/>
          <p:cNvSpPr/>
          <p:nvPr/>
        </p:nvSpPr>
        <p:spPr>
          <a:xfrm>
            <a:off x="4316909" y="3148341"/>
            <a:ext cx="789709" cy="789709"/>
          </a:xfrm>
          <a:prstGeom prst="ellipse">
            <a:avLst/>
          </a:prstGeom>
          <a:gradFill>
            <a:gsLst>
              <a:gs pos="9000">
                <a:schemeClr val="accent2">
                  <a:lumMod val="46000"/>
                  <a:lumOff val="54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자유형 43"/>
          <p:cNvSpPr/>
          <p:nvPr/>
        </p:nvSpPr>
        <p:spPr>
          <a:xfrm rot="5400000">
            <a:off x="4505330" y="3330941"/>
            <a:ext cx="425658" cy="424508"/>
          </a:xfrm>
          <a:custGeom>
            <a:avLst/>
            <a:gdLst>
              <a:gd name="connsiteX0" fmla="*/ 213346 w 425658"/>
              <a:gd name="connsiteY0" fmla="*/ 0 h 424508"/>
              <a:gd name="connsiteX1" fmla="*/ 425542 w 425658"/>
              <a:gd name="connsiteY1" fmla="*/ 212196 h 424508"/>
              <a:gd name="connsiteX2" fmla="*/ 425658 w 425658"/>
              <a:gd name="connsiteY2" fmla="*/ 212196 h 424508"/>
              <a:gd name="connsiteX3" fmla="*/ 425600 w 425658"/>
              <a:gd name="connsiteY3" fmla="*/ 212254 h 424508"/>
              <a:gd name="connsiteX4" fmla="*/ 425658 w 425658"/>
              <a:gd name="connsiteY4" fmla="*/ 212312 h 424508"/>
              <a:gd name="connsiteX5" fmla="*/ 425542 w 425658"/>
              <a:gd name="connsiteY5" fmla="*/ 212312 h 424508"/>
              <a:gd name="connsiteX6" fmla="*/ 213346 w 425658"/>
              <a:gd name="connsiteY6" fmla="*/ 424508 h 424508"/>
              <a:gd name="connsiteX7" fmla="*/ 190716 w 425658"/>
              <a:gd name="connsiteY7" fmla="*/ 401878 h 424508"/>
              <a:gd name="connsiteX8" fmla="*/ 190716 w 425658"/>
              <a:gd name="connsiteY8" fmla="*/ 401117 h 424508"/>
              <a:gd name="connsiteX9" fmla="*/ 362471 w 425658"/>
              <a:gd name="connsiteY9" fmla="*/ 229362 h 424508"/>
              <a:gd name="connsiteX10" fmla="*/ 0 w 425658"/>
              <a:gd name="connsiteY10" fmla="*/ 229362 h 424508"/>
              <a:gd name="connsiteX11" fmla="*/ 0 w 425658"/>
              <a:gd name="connsiteY11" fmla="*/ 195145 h 424508"/>
              <a:gd name="connsiteX12" fmla="*/ 362471 w 425658"/>
              <a:gd name="connsiteY12" fmla="*/ 195145 h 424508"/>
              <a:gd name="connsiteX13" fmla="*/ 190716 w 425658"/>
              <a:gd name="connsiteY13" fmla="*/ 23391 h 424508"/>
              <a:gd name="connsiteX14" fmla="*/ 190716 w 425658"/>
              <a:gd name="connsiteY14" fmla="*/ 22630 h 4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658" h="424508">
                <a:moveTo>
                  <a:pt x="213346" y="0"/>
                </a:moveTo>
                <a:lnTo>
                  <a:pt x="425542" y="212196"/>
                </a:lnTo>
                <a:lnTo>
                  <a:pt x="425658" y="212196"/>
                </a:lnTo>
                <a:lnTo>
                  <a:pt x="425600" y="212254"/>
                </a:lnTo>
                <a:lnTo>
                  <a:pt x="425658" y="212312"/>
                </a:lnTo>
                <a:lnTo>
                  <a:pt x="425542" y="212312"/>
                </a:lnTo>
                <a:lnTo>
                  <a:pt x="213346" y="424508"/>
                </a:lnTo>
                <a:lnTo>
                  <a:pt x="190716" y="401878"/>
                </a:lnTo>
                <a:lnTo>
                  <a:pt x="190716" y="401117"/>
                </a:lnTo>
                <a:lnTo>
                  <a:pt x="362471" y="229362"/>
                </a:lnTo>
                <a:lnTo>
                  <a:pt x="0" y="229362"/>
                </a:lnTo>
                <a:lnTo>
                  <a:pt x="0" y="195145"/>
                </a:lnTo>
                <a:lnTo>
                  <a:pt x="362471" y="195145"/>
                </a:lnTo>
                <a:lnTo>
                  <a:pt x="190716" y="23391"/>
                </a:lnTo>
                <a:lnTo>
                  <a:pt x="190716" y="22630"/>
                </a:lnTo>
                <a:close/>
              </a:path>
            </a:pathLst>
          </a:custGeom>
          <a:solidFill>
            <a:schemeClr val="bg1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316909" y="4663101"/>
            <a:ext cx="789710" cy="789709"/>
          </a:xfrm>
          <a:prstGeom prst="ellipse">
            <a:avLst/>
          </a:prstGeom>
          <a:gradFill>
            <a:gsLst>
              <a:gs pos="9000">
                <a:srgbClr val="00B050">
                  <a:lumMod val="61000"/>
                  <a:lumOff val="39000"/>
                </a:srgbClr>
              </a:gs>
              <a:gs pos="100000">
                <a:srgbClr val="00B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자유형 45"/>
          <p:cNvSpPr/>
          <p:nvPr/>
        </p:nvSpPr>
        <p:spPr>
          <a:xfrm rot="18696474">
            <a:off x="4489824" y="4861782"/>
            <a:ext cx="463538" cy="248812"/>
          </a:xfrm>
          <a:custGeom>
            <a:avLst/>
            <a:gdLst>
              <a:gd name="connsiteX0" fmla="*/ 1322527 w 1322527"/>
              <a:gd name="connsiteY0" fmla="*/ 621234 h 709889"/>
              <a:gd name="connsiteX1" fmla="*/ 1322527 w 1322527"/>
              <a:gd name="connsiteY1" fmla="*/ 709889 h 709889"/>
              <a:gd name="connsiteX2" fmla="*/ 1193704 w 1322527"/>
              <a:gd name="connsiteY2" fmla="*/ 709889 h 709889"/>
              <a:gd name="connsiteX3" fmla="*/ 1193704 w 1322527"/>
              <a:gd name="connsiteY3" fmla="*/ 709852 h 709889"/>
              <a:gd name="connsiteX4" fmla="*/ 0 w 1322527"/>
              <a:gd name="connsiteY4" fmla="*/ 709852 h 709889"/>
              <a:gd name="connsiteX5" fmla="*/ 36939 w 1322527"/>
              <a:gd name="connsiteY5" fmla="*/ 86653 h 709889"/>
              <a:gd name="connsiteX6" fmla="*/ 34979 w 1322527"/>
              <a:gd name="connsiteY6" fmla="*/ 86537 h 709889"/>
              <a:gd name="connsiteX7" fmla="*/ 40108 w 1322527"/>
              <a:gd name="connsiteY7" fmla="*/ 0 h 709889"/>
              <a:gd name="connsiteX8" fmla="*/ 128608 w 1322527"/>
              <a:gd name="connsiteY8" fmla="*/ 5246 h 709889"/>
              <a:gd name="connsiteX9" fmla="*/ 92097 w 1322527"/>
              <a:gd name="connsiteY9" fmla="*/ 621234 h 70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2527" h="709889">
                <a:moveTo>
                  <a:pt x="1322527" y="621234"/>
                </a:moveTo>
                <a:lnTo>
                  <a:pt x="1322527" y="709889"/>
                </a:lnTo>
                <a:lnTo>
                  <a:pt x="1193704" y="709889"/>
                </a:lnTo>
                <a:lnTo>
                  <a:pt x="1193704" y="709852"/>
                </a:lnTo>
                <a:lnTo>
                  <a:pt x="0" y="709852"/>
                </a:lnTo>
                <a:lnTo>
                  <a:pt x="36939" y="86653"/>
                </a:lnTo>
                <a:lnTo>
                  <a:pt x="34979" y="86537"/>
                </a:lnTo>
                <a:lnTo>
                  <a:pt x="40108" y="0"/>
                </a:lnTo>
                <a:lnTo>
                  <a:pt x="128608" y="5246"/>
                </a:lnTo>
                <a:lnTo>
                  <a:pt x="92097" y="621234"/>
                </a:lnTo>
                <a:close/>
              </a:path>
            </a:pathLst>
          </a:custGeom>
          <a:solidFill>
            <a:schemeClr val="bg1"/>
          </a:solidFill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364</Words>
  <Application>Microsoft Macintosh PowerPoint</Application>
  <PresentationFormat>와이드스크린</PresentationFormat>
  <Paragraphs>179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나눔바른고딕</vt:lpstr>
      <vt:lpstr>맑은 고딕</vt:lpstr>
      <vt:lpstr>Apple SD Gothic Neo</vt:lpstr>
      <vt:lpstr>Calibri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이상아</dc:creator>
  <cp:lastModifiedBy>Microsoft Office 사용자</cp:lastModifiedBy>
  <cp:revision>29</cp:revision>
  <dcterms:created xsi:type="dcterms:W3CDTF">2016-11-14T08:54:48Z</dcterms:created>
  <dcterms:modified xsi:type="dcterms:W3CDTF">2016-12-08T01:10:12Z</dcterms:modified>
</cp:coreProperties>
</file>